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80" r:id="rId5"/>
    <p:sldId id="278" r:id="rId6"/>
    <p:sldId id="274" r:id="rId7"/>
    <p:sldId id="262" r:id="rId8"/>
    <p:sldId id="263" r:id="rId9"/>
    <p:sldId id="264" r:id="rId10"/>
    <p:sldId id="281" r:id="rId11"/>
    <p:sldId id="265" r:id="rId12"/>
    <p:sldId id="267" r:id="rId13"/>
    <p:sldId id="268" r:id="rId14"/>
    <p:sldId id="269" r:id="rId15"/>
    <p:sldId id="277" r:id="rId16"/>
    <p:sldId id="282" r:id="rId17"/>
    <p:sldId id="271" r:id="rId18"/>
    <p:sldId id="272" r:id="rId19"/>
    <p:sldId id="273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2E7"/>
    <a:srgbClr val="54565A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>
      <p:cViewPr>
        <p:scale>
          <a:sx n="50" d="100"/>
          <a:sy n="50" d="100"/>
        </p:scale>
        <p:origin x="946" y="2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559DC-7EB7-4ECC-9867-409ECE35EB45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DB730-2A89-4246-BBC0-B78BA98CF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9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730-2A89-4246-BBC0-B78BA98CF0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4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DB730-2A89-4246-BBC0-B78BA98CF0A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9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7.png"/><Relationship Id="rId3" Type="http://schemas.openxmlformats.org/officeDocument/2006/relationships/image" Target="../media/image47.png"/><Relationship Id="rId21" Type="http://schemas.openxmlformats.org/officeDocument/2006/relationships/image" Target="../media/image80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6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56.png"/><Relationship Id="rId10" Type="http://schemas.openxmlformats.org/officeDocument/2006/relationships/image" Target="../media/image71.png"/><Relationship Id="rId19" Type="http://schemas.openxmlformats.org/officeDocument/2006/relationships/image" Target="../media/image78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gif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39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10" Type="http://schemas.openxmlformats.org/officeDocument/2006/relationships/image" Target="../media/image89.pn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88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95.png"/><Relationship Id="rId9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2" Type="http://schemas.openxmlformats.org/officeDocument/2006/relationships/image" Target="../media/image1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microsoft.com/office/2007/relationships/hdphoto" Target="../media/hdphoto2.wdp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3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56.pn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48.png"/><Relationship Id="rId5" Type="http://schemas.openxmlformats.org/officeDocument/2006/relationships/image" Target="../media/image58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6049" y="8933508"/>
            <a:ext cx="14713617" cy="21429"/>
            <a:chOff x="1786049" y="8933508"/>
            <a:chExt cx="1471361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6049" y="8933508"/>
              <a:ext cx="1471361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08929" y="962211"/>
            <a:ext cx="12139380" cy="884779"/>
            <a:chOff x="4508929" y="962211"/>
            <a:chExt cx="12139380" cy="884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8929" y="962211"/>
              <a:ext cx="12139380" cy="8847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744" y="2484031"/>
            <a:ext cx="5640695" cy="9982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9363" y="2724518"/>
            <a:ext cx="10276190" cy="38476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5078" y="689830"/>
            <a:ext cx="2866857" cy="621905"/>
          </a:xfrm>
          <a:prstGeom prst="rect">
            <a:avLst/>
          </a:prstGeom>
        </p:spPr>
      </p:pic>
      <p:pic>
        <p:nvPicPr>
          <p:cNvPr id="18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0" y="7035540"/>
            <a:ext cx="3124200" cy="1905000"/>
          </a:xfrm>
          <a:prstGeom prst="rect">
            <a:avLst/>
          </a:prstGeom>
        </p:spPr>
      </p:pic>
      <p:pic>
        <p:nvPicPr>
          <p:cNvPr id="19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58800" y="6527540"/>
            <a:ext cx="3429000" cy="86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2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8537" y="962211"/>
            <a:ext cx="11409772" cy="884779"/>
            <a:chOff x="5238537" y="962211"/>
            <a:chExt cx="11409772" cy="884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537" y="962211"/>
              <a:ext cx="11409772" cy="8847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442" y="1363171"/>
            <a:ext cx="3571800" cy="11257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83" y="2255992"/>
            <a:ext cx="2773816" cy="16718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84" y="2255992"/>
            <a:ext cx="2773816" cy="16718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88" y="7655478"/>
            <a:ext cx="2773816" cy="16718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88" y="5865710"/>
            <a:ext cx="2773816" cy="16718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88" y="4075942"/>
            <a:ext cx="2773816" cy="16718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84" y="4075942"/>
            <a:ext cx="2773816" cy="167188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80" y="4068322"/>
            <a:ext cx="2773816" cy="167188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84" y="7655478"/>
            <a:ext cx="2773816" cy="16718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85" y="2247900"/>
            <a:ext cx="2773817" cy="16799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84" y="5865709"/>
            <a:ext cx="2773816" cy="167188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5"/>
          <a:srcRect l="1669" t="7185" r="1953" b="7360"/>
          <a:stretch/>
        </p:blipFill>
        <p:spPr>
          <a:xfrm>
            <a:off x="9655526" y="106999"/>
            <a:ext cx="7436843" cy="1800000"/>
          </a:xfrm>
          <a:prstGeom prst="rect">
            <a:avLst/>
          </a:prstGeom>
        </p:spPr>
      </p:pic>
      <p:pic>
        <p:nvPicPr>
          <p:cNvPr id="36" name="Object 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5096" y="469868"/>
            <a:ext cx="4416990" cy="114617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90049" y="2255992"/>
            <a:ext cx="6820495" cy="348421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90049" y="5964561"/>
            <a:ext cx="6820495" cy="3261212"/>
          </a:xfrm>
          <a:prstGeom prst="rect">
            <a:avLst/>
          </a:prstGeom>
        </p:spPr>
      </p:pic>
      <p:pic>
        <p:nvPicPr>
          <p:cNvPr id="51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96400" y="4962814"/>
            <a:ext cx="2716018" cy="1001746"/>
          </a:xfrm>
          <a:prstGeom prst="rect">
            <a:avLst/>
          </a:prstGeom>
        </p:spPr>
      </p:pic>
      <p:pic>
        <p:nvPicPr>
          <p:cNvPr id="5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96400" y="8448383"/>
            <a:ext cx="2716018" cy="1001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36980" y="5865708"/>
            <a:ext cx="2773816" cy="16718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36980" y="7672327"/>
            <a:ext cx="2773816" cy="16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8537" y="962211"/>
            <a:ext cx="11409772" cy="884779"/>
            <a:chOff x="5238537" y="962211"/>
            <a:chExt cx="11409772" cy="884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537" y="962211"/>
              <a:ext cx="11409772" cy="8847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7490" y="1353647"/>
            <a:ext cx="4403419" cy="11067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1859" t="7309" r="1241" b="5063"/>
          <a:stretch/>
        </p:blipFill>
        <p:spPr>
          <a:xfrm>
            <a:off x="9655527" y="106999"/>
            <a:ext cx="7436843" cy="18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1743" t="9670" r="3726" b="13975"/>
          <a:stretch/>
        </p:blipFill>
        <p:spPr>
          <a:xfrm>
            <a:off x="9655527" y="106998"/>
            <a:ext cx="7436843" cy="1739992"/>
          </a:xfrm>
          <a:prstGeom prst="rect">
            <a:avLst/>
          </a:prstGeom>
        </p:spPr>
      </p:pic>
      <p:pic>
        <p:nvPicPr>
          <p:cNvPr id="14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096" y="469868"/>
            <a:ext cx="4416990" cy="11461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38" y="2511760"/>
            <a:ext cx="12344400" cy="6557963"/>
          </a:xfrm>
          <a:prstGeom prst="rect">
            <a:avLst/>
          </a:prstGeom>
        </p:spPr>
      </p:pic>
      <p:pic>
        <p:nvPicPr>
          <p:cNvPr id="17" name="Picture 23"/>
          <p:cNvPicPr>
            <a:picLocks noChangeAspect="1"/>
          </p:cNvPicPr>
          <p:nvPr/>
        </p:nvPicPr>
        <p:blipFill rotWithShape="1">
          <a:blip r:embed="rId9"/>
          <a:srcRect l="31733" t="14901" r="27303" b="33176"/>
          <a:stretch/>
        </p:blipFill>
        <p:spPr>
          <a:xfrm>
            <a:off x="6263216" y="6734410"/>
            <a:ext cx="884768" cy="468407"/>
          </a:xfrm>
          <a:prstGeom prst="rect">
            <a:avLst/>
          </a:prstGeom>
        </p:spPr>
      </p:pic>
      <p:pic>
        <p:nvPicPr>
          <p:cNvPr id="18" name="Picture 24"/>
          <p:cNvPicPr>
            <a:picLocks noChangeAspect="1"/>
          </p:cNvPicPr>
          <p:nvPr/>
        </p:nvPicPr>
        <p:blipFill rotWithShape="1">
          <a:blip r:embed="rId10"/>
          <a:srcRect l="25007" t="20671" r="24146" b="38945"/>
          <a:stretch/>
        </p:blipFill>
        <p:spPr>
          <a:xfrm>
            <a:off x="6705600" y="7633384"/>
            <a:ext cx="934755" cy="327164"/>
          </a:xfrm>
          <a:prstGeom prst="rect">
            <a:avLst/>
          </a:prstGeom>
        </p:spPr>
      </p:pic>
      <p:pic>
        <p:nvPicPr>
          <p:cNvPr id="19" name="Object 26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8320" y="7898899"/>
            <a:ext cx="1511897" cy="760922"/>
          </a:xfrm>
          <a:prstGeom prst="rect">
            <a:avLst/>
          </a:prstGeom>
        </p:spPr>
      </p:pic>
      <p:pic>
        <p:nvPicPr>
          <p:cNvPr id="20" name="Object 27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30323" y="7580087"/>
            <a:ext cx="1524724" cy="760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8537" y="962211"/>
            <a:ext cx="11409772" cy="884779"/>
            <a:chOff x="5238537" y="962211"/>
            <a:chExt cx="11409772" cy="884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8537" y="962211"/>
              <a:ext cx="11409772" cy="8847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5715" y="1353647"/>
            <a:ext cx="1900038" cy="11067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203" t="1814" r="835" b="6633"/>
          <a:stretch/>
        </p:blipFill>
        <p:spPr>
          <a:xfrm>
            <a:off x="9655527" y="106999"/>
            <a:ext cx="7436843" cy="18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1859" t="7309" r="1241" b="5063"/>
          <a:stretch/>
        </p:blipFill>
        <p:spPr>
          <a:xfrm>
            <a:off x="9655527" y="106999"/>
            <a:ext cx="7436843" cy="1800000"/>
          </a:xfrm>
          <a:prstGeom prst="rect">
            <a:avLst/>
          </a:prstGeom>
        </p:spPr>
      </p:pic>
      <p:pic>
        <p:nvPicPr>
          <p:cNvPr id="14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96" y="469868"/>
            <a:ext cx="4416990" cy="1146171"/>
          </a:xfrm>
          <a:prstGeom prst="rect">
            <a:avLst/>
          </a:prstGeom>
        </p:spPr>
      </p:pic>
      <p:pic>
        <p:nvPicPr>
          <p:cNvPr id="2" name="UI 2 - Clipchamp로 제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0" y="2392374"/>
            <a:ext cx="13563600" cy="6758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8537" y="962211"/>
            <a:ext cx="11409772" cy="884779"/>
            <a:chOff x="5238537" y="962211"/>
            <a:chExt cx="11409772" cy="884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537" y="962211"/>
              <a:ext cx="11409772" cy="8847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4581" y="1353647"/>
            <a:ext cx="3734352" cy="11067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203" t="1814" r="835" b="6633"/>
          <a:stretch/>
        </p:blipFill>
        <p:spPr>
          <a:xfrm>
            <a:off x="9655527" y="106999"/>
            <a:ext cx="7436843" cy="17399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t="3220"/>
          <a:stretch/>
        </p:blipFill>
        <p:spPr>
          <a:xfrm>
            <a:off x="1451238" y="3236497"/>
            <a:ext cx="7282567" cy="3640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r="3916"/>
          <a:stretch/>
        </p:blipFill>
        <p:spPr>
          <a:xfrm>
            <a:off x="9564087" y="3236497"/>
            <a:ext cx="7282567" cy="3640383"/>
          </a:xfrm>
          <a:prstGeom prst="rect">
            <a:avLst/>
          </a:prstGeom>
        </p:spPr>
      </p:pic>
      <p:pic>
        <p:nvPicPr>
          <p:cNvPr id="14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5096" y="469868"/>
            <a:ext cx="4416990" cy="1146171"/>
          </a:xfrm>
          <a:prstGeom prst="rect">
            <a:avLst/>
          </a:prstGeom>
        </p:spPr>
      </p:pic>
      <p:pic>
        <p:nvPicPr>
          <p:cNvPr id="15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11587" y="6876944"/>
            <a:ext cx="3361867" cy="1380762"/>
          </a:xfrm>
          <a:prstGeom prst="rect">
            <a:avLst/>
          </a:prstGeom>
        </p:spPr>
      </p:pic>
      <p:pic>
        <p:nvPicPr>
          <p:cNvPr id="16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89438" y="6886938"/>
            <a:ext cx="3369019" cy="1380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8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5647" y="3893720"/>
            <a:ext cx="604364" cy="604364"/>
            <a:chOff x="2735647" y="3893720"/>
            <a:chExt cx="604364" cy="6043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5647" y="3893720"/>
              <a:ext cx="604364" cy="6043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9670" y="3893720"/>
            <a:ext cx="604364" cy="604364"/>
            <a:chOff x="10469670" y="3893720"/>
            <a:chExt cx="604364" cy="6043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9670" y="3893720"/>
              <a:ext cx="604364" cy="604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9140" y="799250"/>
            <a:ext cx="12365423" cy="1075750"/>
            <a:chOff x="4589140" y="799250"/>
            <a:chExt cx="12365423" cy="10757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9140" y="799250"/>
              <a:ext cx="12365423" cy="10757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096" y="469868"/>
            <a:ext cx="3432829" cy="11461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2524574"/>
            <a:ext cx="6737683" cy="4876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rcRect b="2857"/>
          <a:stretch/>
        </p:blipFill>
        <p:spPr>
          <a:xfrm>
            <a:off x="9142857" y="2400300"/>
            <a:ext cx="7338050" cy="525779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2280914" y="8238753"/>
            <a:ext cx="843286" cy="71332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0509" y="1137860"/>
            <a:ext cx="3110276" cy="11257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8278" y="8365370"/>
            <a:ext cx="11984122" cy="571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8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35647" y="3893720"/>
            <a:ext cx="604364" cy="604364"/>
            <a:chOff x="2735647" y="3893720"/>
            <a:chExt cx="604364" cy="6043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5647" y="3893720"/>
              <a:ext cx="604364" cy="6043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9670" y="3893720"/>
            <a:ext cx="604364" cy="604364"/>
            <a:chOff x="10469670" y="3893720"/>
            <a:chExt cx="604364" cy="6043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9670" y="3893720"/>
              <a:ext cx="604364" cy="604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89140" y="799250"/>
            <a:ext cx="12365423" cy="1075750"/>
            <a:chOff x="4589140" y="799250"/>
            <a:chExt cx="12365423" cy="10757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9140" y="799250"/>
              <a:ext cx="12365423" cy="10757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096" y="469868"/>
            <a:ext cx="3432829" cy="11461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847983"/>
            <a:ext cx="7580337" cy="53435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398" t="13675" r="32493" b="20347"/>
          <a:stretch/>
        </p:blipFill>
        <p:spPr>
          <a:xfrm>
            <a:off x="9172538" y="2847983"/>
            <a:ext cx="7581963" cy="5343517"/>
          </a:xfrm>
          <a:prstGeom prst="rect">
            <a:avLst/>
          </a:prstGeom>
        </p:spPr>
      </p:pic>
      <p:pic>
        <p:nvPicPr>
          <p:cNvPr id="16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9200" y="1189806"/>
            <a:ext cx="4622314" cy="11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9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25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1600" y="2075561"/>
            <a:ext cx="7079446" cy="6752162"/>
            <a:chOff x="1768173" y="2075561"/>
            <a:chExt cx="7079446" cy="6752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8173" y="2075561"/>
              <a:ext cx="7079446" cy="6752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39074" y="3893720"/>
            <a:ext cx="604364" cy="604364"/>
            <a:chOff x="2735647" y="3893720"/>
            <a:chExt cx="604364" cy="6043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35647" y="3893720"/>
              <a:ext cx="604364" cy="604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04270" y="3893720"/>
            <a:ext cx="604364" cy="604364"/>
            <a:chOff x="10469670" y="3893720"/>
            <a:chExt cx="604364" cy="6043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9670" y="3893720"/>
              <a:ext cx="604364" cy="604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90476" y="962211"/>
            <a:ext cx="11090124" cy="491105"/>
            <a:chOff x="5590476" y="962211"/>
            <a:chExt cx="11057832" cy="8847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0476" y="962211"/>
              <a:ext cx="11057832" cy="884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9183" y="1632704"/>
            <a:ext cx="6484280" cy="885714"/>
            <a:chOff x="2065756" y="1632704"/>
            <a:chExt cx="6484280" cy="8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5756" y="1632704"/>
              <a:ext cx="6484280" cy="88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096" y="469868"/>
            <a:ext cx="4802562" cy="11461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6305" y="1528923"/>
            <a:ext cx="4886362" cy="12522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34600" y="2073919"/>
            <a:ext cx="6800000" cy="6752162"/>
            <a:chOff x="9400000" y="2073919"/>
            <a:chExt cx="6800000" cy="67521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00000" y="2073919"/>
              <a:ext cx="6800000" cy="67521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59379" y="1652989"/>
            <a:ext cx="6163221" cy="841859"/>
            <a:chOff x="9724779" y="1652989"/>
            <a:chExt cx="6163221" cy="8418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24779" y="1652989"/>
              <a:ext cx="6163221" cy="84185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53952" y="1570214"/>
            <a:ext cx="4449648" cy="1174790"/>
          </a:xfrm>
          <a:prstGeom prst="rect">
            <a:avLst/>
          </a:prstGeom>
        </p:spPr>
      </p:pic>
      <p:pic>
        <p:nvPicPr>
          <p:cNvPr id="27" name="Object 14"/>
          <p:cNvPicPr>
            <a:picLocks noChangeAspect="1"/>
          </p:cNvPicPr>
          <p:nvPr/>
        </p:nvPicPr>
        <p:blipFill rotWithShape="1">
          <a:blip r:embed="rId12" cstate="print"/>
          <a:srcRect t="70695" r="53445" b="9376"/>
          <a:stretch/>
        </p:blipFill>
        <p:spPr>
          <a:xfrm>
            <a:off x="1669183" y="6928839"/>
            <a:ext cx="6383556" cy="685800"/>
          </a:xfrm>
          <a:prstGeom prst="rect">
            <a:avLst/>
          </a:prstGeom>
        </p:spPr>
      </p:pic>
      <p:pic>
        <p:nvPicPr>
          <p:cNvPr id="29" name="Object 14"/>
          <p:cNvPicPr>
            <a:picLocks noChangeAspect="1"/>
          </p:cNvPicPr>
          <p:nvPr/>
        </p:nvPicPr>
        <p:blipFill rotWithShape="1">
          <a:blip r:embed="rId12" cstate="print"/>
          <a:srcRect r="67621" b="72194"/>
          <a:stretch/>
        </p:blipFill>
        <p:spPr>
          <a:xfrm>
            <a:off x="2484189" y="3361849"/>
            <a:ext cx="4496105" cy="956847"/>
          </a:xfrm>
          <a:prstGeom prst="rect">
            <a:avLst/>
          </a:prstGeom>
        </p:spPr>
      </p:pic>
      <p:pic>
        <p:nvPicPr>
          <p:cNvPr id="30" name="Object 14"/>
          <p:cNvPicPr>
            <a:picLocks noChangeAspect="1"/>
          </p:cNvPicPr>
          <p:nvPr/>
        </p:nvPicPr>
        <p:blipFill rotWithShape="1">
          <a:blip r:embed="rId12" cstate="print"/>
          <a:srcRect l="713" t="37873" r="74593" b="42198"/>
          <a:stretch/>
        </p:blipFill>
        <p:spPr>
          <a:xfrm>
            <a:off x="2943438" y="5170502"/>
            <a:ext cx="3429000" cy="685800"/>
          </a:xfrm>
          <a:prstGeom prst="rect">
            <a:avLst/>
          </a:prstGeom>
        </p:spPr>
      </p:pic>
      <p:pic>
        <p:nvPicPr>
          <p:cNvPr id="32" name="Object 14"/>
          <p:cNvPicPr>
            <a:picLocks noChangeAspect="1"/>
          </p:cNvPicPr>
          <p:nvPr/>
        </p:nvPicPr>
        <p:blipFill rotWithShape="1">
          <a:blip r:embed="rId12" cstate="print"/>
          <a:srcRect l="37917" r="38487" b="76962"/>
          <a:stretch/>
        </p:blipFill>
        <p:spPr>
          <a:xfrm>
            <a:off x="11853887" y="3285976"/>
            <a:ext cx="3276601" cy="792751"/>
          </a:xfrm>
          <a:prstGeom prst="rect">
            <a:avLst/>
          </a:prstGeom>
        </p:spPr>
      </p:pic>
      <p:pic>
        <p:nvPicPr>
          <p:cNvPr id="33" name="Object 14"/>
          <p:cNvPicPr>
            <a:picLocks noChangeAspect="1"/>
          </p:cNvPicPr>
          <p:nvPr/>
        </p:nvPicPr>
        <p:blipFill rotWithShape="1">
          <a:blip r:embed="rId12" cstate="print"/>
          <a:srcRect l="30553" t="39742" r="59021" b="42542"/>
          <a:stretch/>
        </p:blipFill>
        <p:spPr>
          <a:xfrm>
            <a:off x="12810700" y="5295900"/>
            <a:ext cx="1447800" cy="6096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35538" y="7727892"/>
            <a:ext cx="1806632" cy="1796695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7879854" y="4032776"/>
            <a:ext cx="2971800" cy="2756549"/>
          </a:xfrm>
          <a:prstGeom prst="rightArrow">
            <a:avLst>
              <a:gd name="adj1" fmla="val 50000"/>
              <a:gd name="adj2" fmla="val 46598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Object 14"/>
          <p:cNvPicPr>
            <a:picLocks noChangeAspect="1"/>
          </p:cNvPicPr>
          <p:nvPr/>
        </p:nvPicPr>
        <p:blipFill rotWithShape="1">
          <a:blip r:embed="rId12" cstate="print"/>
          <a:srcRect l="52160" t="70367" r="2790" b="11762"/>
          <a:stretch/>
        </p:blipFill>
        <p:spPr>
          <a:xfrm>
            <a:off x="10432183" y="6999678"/>
            <a:ext cx="6255617" cy="6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7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79991" y="4507282"/>
            <a:ext cx="598671" cy="598671"/>
            <a:chOff x="1879991" y="4507282"/>
            <a:chExt cx="598671" cy="5986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991" y="4507282"/>
              <a:ext cx="598671" cy="5986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9991" y="6733115"/>
            <a:ext cx="598671" cy="598671"/>
            <a:chOff x="1879991" y="6733115"/>
            <a:chExt cx="598671" cy="598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991" y="6733115"/>
              <a:ext cx="598671" cy="598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89573" y="7851823"/>
            <a:ext cx="937190" cy="789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44643" y="2510714"/>
            <a:ext cx="3660714" cy="14286"/>
            <a:chOff x="11544643" y="2510714"/>
            <a:chExt cx="3660714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544643" y="2510714"/>
              <a:ext cx="3660714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9048" y="962211"/>
            <a:ext cx="12829261" cy="884779"/>
            <a:chOff x="3819048" y="962211"/>
            <a:chExt cx="12829261" cy="8847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048" y="962211"/>
              <a:ext cx="12829261" cy="8847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60163" y="1675561"/>
            <a:ext cx="7064336" cy="2316525"/>
            <a:chOff x="9260163" y="1675561"/>
            <a:chExt cx="7064336" cy="23165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0163" y="1675561"/>
              <a:ext cx="7064336" cy="23165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29560" y="2536555"/>
            <a:ext cx="4341869" cy="14286"/>
            <a:chOff x="11629560" y="2536555"/>
            <a:chExt cx="4341869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629560" y="2536555"/>
              <a:ext cx="4341869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4013" y="1929653"/>
            <a:ext cx="1802545" cy="1808342"/>
            <a:chOff x="9544013" y="1929653"/>
            <a:chExt cx="1802545" cy="18083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4013" y="1929653"/>
              <a:ext cx="1802545" cy="180834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15322" y="2525361"/>
            <a:ext cx="2922010" cy="1476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79210" y="4270309"/>
            <a:ext cx="7064336" cy="2316525"/>
            <a:chOff x="9279210" y="4270309"/>
            <a:chExt cx="7064336" cy="23165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79210" y="4270309"/>
              <a:ext cx="7064336" cy="231652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83871" y="4360631"/>
            <a:ext cx="3456695" cy="11428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29560" y="5140826"/>
            <a:ext cx="4341869" cy="14286"/>
            <a:chOff x="11629560" y="5140826"/>
            <a:chExt cx="4341869" cy="14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629560" y="5140826"/>
              <a:ext cx="4341869" cy="1428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15322" y="5148680"/>
            <a:ext cx="2248629" cy="14382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60163" y="6880070"/>
            <a:ext cx="7064336" cy="2316525"/>
            <a:chOff x="9260163" y="6880070"/>
            <a:chExt cx="7064336" cy="23165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0163" y="6880070"/>
              <a:ext cx="7064336" cy="23165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29560" y="7741063"/>
            <a:ext cx="4341869" cy="14286"/>
            <a:chOff x="11629560" y="7741063"/>
            <a:chExt cx="4341869" cy="142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629560" y="7741063"/>
              <a:ext cx="4341869" cy="1428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15322" y="7748917"/>
            <a:ext cx="2922010" cy="14573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37134" y="4279833"/>
            <a:ext cx="7064336" cy="2316525"/>
            <a:chOff x="1737134" y="4279833"/>
            <a:chExt cx="7064336" cy="23165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7134" y="4279833"/>
              <a:ext cx="7064336" cy="23165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06531" y="5140826"/>
            <a:ext cx="4341869" cy="14286"/>
            <a:chOff x="4106531" y="5140826"/>
            <a:chExt cx="4341869" cy="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4106531" y="5140826"/>
              <a:ext cx="4341869" cy="1428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92293" y="5148680"/>
            <a:ext cx="3158171" cy="14287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745329" y="6877303"/>
            <a:ext cx="7064336" cy="2316525"/>
            <a:chOff x="1745329" y="6877303"/>
            <a:chExt cx="7064336" cy="231652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5329" y="6877303"/>
              <a:ext cx="7064336" cy="231652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114727" y="7738297"/>
            <a:ext cx="4341869" cy="14286"/>
            <a:chOff x="4114727" y="7738297"/>
            <a:chExt cx="4341869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4114727" y="7738297"/>
              <a:ext cx="4341869" cy="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44013" y="4545378"/>
            <a:ext cx="1802545" cy="1808342"/>
            <a:chOff x="9544013" y="4545378"/>
            <a:chExt cx="1802545" cy="180834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4013" y="4545378"/>
              <a:ext cx="1802545" cy="180834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44013" y="7121871"/>
            <a:ext cx="1802545" cy="1808342"/>
            <a:chOff x="9544013" y="7121871"/>
            <a:chExt cx="1802545" cy="180834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4013" y="7121871"/>
              <a:ext cx="1802545" cy="18083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054598" y="4545378"/>
            <a:ext cx="1802545" cy="1808342"/>
            <a:chOff x="2054598" y="4545378"/>
            <a:chExt cx="1802545" cy="180834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54598" y="4545378"/>
              <a:ext cx="1802545" cy="180834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016503" y="7137212"/>
            <a:ext cx="1802545" cy="1808342"/>
            <a:chOff x="2016503" y="7137212"/>
            <a:chExt cx="1802545" cy="180834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6503" y="7137212"/>
              <a:ext cx="1802545" cy="180834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269302" y="1637466"/>
            <a:ext cx="3532168" cy="2316525"/>
            <a:chOff x="5269302" y="1637466"/>
            <a:chExt cx="3532168" cy="231652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9302" y="1637466"/>
              <a:ext cx="3532168" cy="231652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013324" y="7123615"/>
            <a:ext cx="1786676" cy="1825359"/>
            <a:chOff x="2013324" y="7123615"/>
            <a:chExt cx="1786676" cy="182535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3324" y="7123615"/>
              <a:ext cx="1786676" cy="182535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544013" y="4530872"/>
            <a:ext cx="1802545" cy="1827389"/>
            <a:chOff x="9544013" y="4530872"/>
            <a:chExt cx="1802545" cy="182738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4013" y="4530872"/>
              <a:ext cx="1802545" cy="182738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544013" y="7120025"/>
            <a:ext cx="1802545" cy="1791140"/>
            <a:chOff x="9544013" y="7120025"/>
            <a:chExt cx="1802545" cy="179114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4013" y="7120025"/>
              <a:ext cx="1802545" cy="179114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544013" y="1941884"/>
            <a:ext cx="1802545" cy="1783880"/>
            <a:chOff x="9544013" y="1941884"/>
            <a:chExt cx="1802545" cy="178388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44013" y="1941884"/>
              <a:ext cx="1802545" cy="178388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073645" y="4549920"/>
            <a:ext cx="1764450" cy="1803800"/>
            <a:chOff x="2073645" y="4549920"/>
            <a:chExt cx="1764450" cy="180380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73645" y="4549920"/>
              <a:ext cx="1764450" cy="1803800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000489" y="7746150"/>
            <a:ext cx="3019181" cy="143828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5096" y="482440"/>
            <a:ext cx="3028257" cy="1146171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83871" y="6966884"/>
            <a:ext cx="3456695" cy="1142876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583871" y="1762376"/>
            <a:ext cx="3456695" cy="1142876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124186" y="4350471"/>
            <a:ext cx="3444876" cy="1142876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124186" y="6966884"/>
            <a:ext cx="3444876" cy="1142876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718086" y="1637466"/>
            <a:ext cx="3570263" cy="2326049"/>
            <a:chOff x="1718086" y="1637466"/>
            <a:chExt cx="3570263" cy="232604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18086" y="1637466"/>
              <a:ext cx="3570263" cy="23260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85119" y="952687"/>
            <a:ext cx="13052976" cy="8094419"/>
            <a:chOff x="4585119" y="952687"/>
            <a:chExt cx="13052976" cy="80944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5119" y="952687"/>
              <a:ext cx="13052976" cy="80944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571" y="952687"/>
            <a:ext cx="12826786" cy="8549403"/>
            <a:chOff x="628571" y="952687"/>
            <a:chExt cx="12826786" cy="8549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571" y="952687"/>
              <a:ext cx="12826786" cy="8549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5714" y="1375000"/>
            <a:ext cx="15983929" cy="7672106"/>
            <a:chOff x="1185714" y="1375000"/>
            <a:chExt cx="15983929" cy="76721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5714" y="1375000"/>
              <a:ext cx="15983929" cy="76721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3193" y="3454618"/>
            <a:ext cx="5760962" cy="37807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87292" y="9231040"/>
            <a:ext cx="4562800" cy="651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5078" y="689830"/>
            <a:ext cx="2866857" cy="62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7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6049" y="8933508"/>
            <a:ext cx="14713617" cy="21429"/>
            <a:chOff x="1786049" y="8933508"/>
            <a:chExt cx="1471361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6049" y="8933508"/>
              <a:ext cx="1471361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08929" y="962211"/>
            <a:ext cx="12139380" cy="884779"/>
            <a:chOff x="4508929" y="962211"/>
            <a:chExt cx="12139380" cy="884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8929" y="962211"/>
              <a:ext cx="12139380" cy="8847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596" y="5342949"/>
            <a:ext cx="5966048" cy="8911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2693" y="3624838"/>
            <a:ext cx="6832476" cy="28207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5078" y="689830"/>
            <a:ext cx="2866857" cy="62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08929" y="962211"/>
            <a:ext cx="12139380" cy="884779"/>
            <a:chOff x="4508929" y="962211"/>
            <a:chExt cx="12139380" cy="884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8929" y="962211"/>
              <a:ext cx="12139380" cy="884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9597" y="1881544"/>
            <a:ext cx="6840571" cy="9019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9293" y="2247900"/>
            <a:ext cx="4628848" cy="19703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4600" y="6026728"/>
            <a:ext cx="3954400" cy="14557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54614" y="6008128"/>
            <a:ext cx="3916305" cy="15468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15558" y="6003662"/>
            <a:ext cx="2154924" cy="17306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68043" y="6017521"/>
            <a:ext cx="2327610" cy="14843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65078" y="699354"/>
            <a:ext cx="2866857" cy="62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4286" y="4795273"/>
            <a:ext cx="14857143" cy="151377"/>
            <a:chOff x="1714286" y="4608320"/>
            <a:chExt cx="14857143" cy="1513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714286" y="4608320"/>
              <a:ext cx="14857143" cy="1513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17693" y="4244816"/>
            <a:ext cx="1328482" cy="1328482"/>
            <a:chOff x="2717693" y="4057863"/>
            <a:chExt cx="1328482" cy="13284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717693" y="4057863"/>
              <a:ext cx="1328482" cy="1328482"/>
              <a:chOff x="2717693" y="4057863"/>
              <a:chExt cx="1328482" cy="132848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717693" y="4057863"/>
                <a:ext cx="1328482" cy="132848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71481" y="4211652"/>
              <a:ext cx="1020904" cy="1020904"/>
              <a:chOff x="2871481" y="4211652"/>
              <a:chExt cx="1020904" cy="102090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871481" y="4211652"/>
                <a:ext cx="1020904" cy="10209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579107" y="4244816"/>
            <a:ext cx="1328482" cy="1328482"/>
            <a:chOff x="5579107" y="4057863"/>
            <a:chExt cx="1328482" cy="132848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579107" y="4057863"/>
              <a:ext cx="1328482" cy="1328482"/>
              <a:chOff x="5579107" y="4057863"/>
              <a:chExt cx="1328482" cy="132848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79107" y="4057863"/>
                <a:ext cx="1328482" cy="132848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732895" y="4211652"/>
              <a:ext cx="1020904" cy="1020904"/>
              <a:chOff x="5732895" y="4211652"/>
              <a:chExt cx="1020904" cy="102090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732895" y="4211652"/>
                <a:ext cx="1020904" cy="102090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440521" y="4244816"/>
            <a:ext cx="1328482" cy="1328482"/>
            <a:chOff x="8440521" y="4057863"/>
            <a:chExt cx="1328482" cy="132848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440521" y="4057863"/>
              <a:ext cx="1328482" cy="1328482"/>
              <a:chOff x="8440521" y="4057863"/>
              <a:chExt cx="1328482" cy="132848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440521" y="4057863"/>
                <a:ext cx="1328482" cy="132848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594310" y="4211652"/>
              <a:ext cx="1020904" cy="1020904"/>
              <a:chOff x="8594310" y="4211652"/>
              <a:chExt cx="1020904" cy="102090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94310" y="4211652"/>
                <a:ext cx="1020904" cy="1020904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301935" y="4244816"/>
            <a:ext cx="1328482" cy="1328482"/>
            <a:chOff x="11301935" y="4057863"/>
            <a:chExt cx="1328482" cy="132848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301935" y="4057863"/>
              <a:ext cx="1328482" cy="1328482"/>
              <a:chOff x="11301935" y="4057863"/>
              <a:chExt cx="1328482" cy="132848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301935" y="4057863"/>
                <a:ext cx="1328482" cy="132848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455724" y="4211652"/>
              <a:ext cx="1020904" cy="1020904"/>
              <a:chOff x="11455724" y="4211652"/>
              <a:chExt cx="1020904" cy="102090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455724" y="4211652"/>
                <a:ext cx="1020904" cy="1020904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4163350" y="4244816"/>
            <a:ext cx="1328482" cy="1328482"/>
            <a:chOff x="14163350" y="4057863"/>
            <a:chExt cx="1328482" cy="132848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163350" y="4057863"/>
              <a:ext cx="1328482" cy="1328482"/>
              <a:chOff x="14163350" y="4057863"/>
              <a:chExt cx="1328482" cy="132848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163350" y="4057863"/>
                <a:ext cx="1328482" cy="132848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317138" y="4211652"/>
              <a:ext cx="1020904" cy="1020904"/>
              <a:chOff x="14317138" y="4211652"/>
              <a:chExt cx="1020904" cy="1020904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317138" y="4211652"/>
                <a:ext cx="1020904" cy="1020904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6016367" y="5767611"/>
            <a:ext cx="448240" cy="21429"/>
            <a:chOff x="6016367" y="5580658"/>
            <a:chExt cx="448240" cy="214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016367" y="5580658"/>
              <a:ext cx="448240" cy="214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33473" y="5767611"/>
            <a:ext cx="448240" cy="21429"/>
            <a:chOff x="11733473" y="5580658"/>
            <a:chExt cx="448240" cy="2142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1733473" y="5580658"/>
              <a:ext cx="448240" cy="21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891356" y="5782157"/>
            <a:ext cx="448240" cy="21429"/>
            <a:chOff x="8891356" y="5595204"/>
            <a:chExt cx="448240" cy="214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891356" y="5595204"/>
              <a:ext cx="448240" cy="2142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112467" y="5777180"/>
            <a:ext cx="448240" cy="21429"/>
            <a:chOff x="3112467" y="5590227"/>
            <a:chExt cx="448240" cy="2142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3112467" y="5590227"/>
              <a:ext cx="448240" cy="214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614185" y="5777180"/>
            <a:ext cx="448240" cy="21429"/>
            <a:chOff x="14614185" y="5590227"/>
            <a:chExt cx="448240" cy="2142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4614185" y="5590227"/>
              <a:ext cx="448240" cy="21429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2750" y="4489238"/>
            <a:ext cx="1271181" cy="102859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92034" y="4478710"/>
            <a:ext cx="1248200" cy="102859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53153" y="4478710"/>
            <a:ext cx="1251467" cy="102859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25577" y="4488234"/>
            <a:ext cx="1247010" cy="102859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69134" y="4488234"/>
            <a:ext cx="1262486" cy="102859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85765" y="6025690"/>
            <a:ext cx="2533248" cy="99029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209799" y="6362699"/>
            <a:ext cx="108000" cy="108000"/>
          </a:xfrm>
          <a:prstGeom prst="ellipse">
            <a:avLst/>
          </a:prstGeom>
          <a:solidFill>
            <a:srgbClr val="54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209800" y="7092900"/>
            <a:ext cx="108000" cy="108000"/>
          </a:xfrm>
          <a:prstGeom prst="ellipse">
            <a:avLst/>
          </a:prstGeom>
          <a:solidFill>
            <a:srgbClr val="54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51786" y="962211"/>
            <a:ext cx="12496523" cy="884779"/>
            <a:chOff x="4151786" y="962211"/>
            <a:chExt cx="12496523" cy="884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1786" y="962211"/>
              <a:ext cx="12496523" cy="884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96" y="469868"/>
            <a:ext cx="3295543" cy="11461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162300"/>
            <a:ext cx="14534496" cy="2819400"/>
          </a:xfrm>
          <a:prstGeom prst="rect">
            <a:avLst/>
          </a:prstGeom>
        </p:spPr>
      </p:pic>
      <p:pic>
        <p:nvPicPr>
          <p:cNvPr id="17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0499" y="6588395"/>
            <a:ext cx="3533853" cy="768788"/>
          </a:xfrm>
          <a:prstGeom prst="rect">
            <a:avLst/>
          </a:prstGeom>
        </p:spPr>
      </p:pic>
      <p:pic>
        <p:nvPicPr>
          <p:cNvPr id="18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2336" y="6588395"/>
            <a:ext cx="2730223" cy="768788"/>
          </a:xfrm>
          <a:prstGeom prst="rect">
            <a:avLst/>
          </a:prstGeom>
        </p:spPr>
      </p:pic>
      <p:pic>
        <p:nvPicPr>
          <p:cNvPr id="19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9600" y="6588395"/>
            <a:ext cx="3298494" cy="768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51786" y="962211"/>
            <a:ext cx="12496523" cy="884779"/>
            <a:chOff x="4151786" y="962211"/>
            <a:chExt cx="12496523" cy="884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1786" y="962211"/>
              <a:ext cx="12496523" cy="884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5096" y="469868"/>
            <a:ext cx="3295543" cy="114617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717503" y="2982619"/>
            <a:ext cx="3960000" cy="3960000"/>
            <a:chOff x="3124200" y="1985515"/>
            <a:chExt cx="3960000" cy="3960000"/>
          </a:xfrm>
        </p:grpSpPr>
        <p:sp>
          <p:nvSpPr>
            <p:cNvPr id="2" name="타원 1"/>
            <p:cNvSpPr/>
            <p:nvPr/>
          </p:nvSpPr>
          <p:spPr>
            <a:xfrm>
              <a:off x="3124200" y="1985515"/>
              <a:ext cx="3960000" cy="396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Object 8"/>
            <p:cNvPicPr>
              <a:picLocks noChangeAspect="1"/>
            </p:cNvPicPr>
            <p:nvPr/>
          </p:nvPicPr>
          <p:blipFill rotWithShape="1">
            <a:blip r:embed="rId6" cstate="print"/>
            <a:srcRect l="2471" t="16114" r="59414" b="36159"/>
            <a:stretch/>
          </p:blipFill>
          <p:spPr>
            <a:xfrm>
              <a:off x="4181851" y="4568837"/>
              <a:ext cx="1752600" cy="5334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1069392" y="2982619"/>
            <a:ext cx="3960000" cy="3960000"/>
            <a:chOff x="10134600" y="1985515"/>
            <a:chExt cx="3960000" cy="3960000"/>
          </a:xfrm>
        </p:grpSpPr>
        <p:sp>
          <p:nvSpPr>
            <p:cNvPr id="14" name="타원 13"/>
            <p:cNvSpPr/>
            <p:nvPr/>
          </p:nvSpPr>
          <p:spPr>
            <a:xfrm>
              <a:off x="10134600" y="1985515"/>
              <a:ext cx="3960000" cy="396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 cstate="print"/>
            <a:srcRect l="53937" t="16767" r="7948" b="28688"/>
            <a:stretch/>
          </p:blipFill>
          <p:spPr>
            <a:xfrm>
              <a:off x="11238300" y="4568837"/>
              <a:ext cx="1752600" cy="609600"/>
            </a:xfrm>
            <a:prstGeom prst="rect">
              <a:avLst/>
            </a:prstGeom>
          </p:spPr>
        </p:pic>
      </p:grpSp>
      <p:sp>
        <p:nvSpPr>
          <p:cNvPr id="7" name="오른쪽 화살표 6"/>
          <p:cNvSpPr/>
          <p:nvPr/>
        </p:nvSpPr>
        <p:spPr>
          <a:xfrm>
            <a:off x="7398327" y="4414853"/>
            <a:ext cx="3193473" cy="1065975"/>
          </a:xfrm>
          <a:prstGeom prst="rightArrow">
            <a:avLst>
              <a:gd name="adj1" fmla="val 50000"/>
              <a:gd name="adj2" fmla="val 9858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0000" l="0" r="90000">
                        <a14:foregroundMark x1="28421" y1="17353" x2="64474" y2="71471"/>
                        <a14:foregroundMark x1="47632" y1="19118" x2="62895" y2="30000"/>
                        <a14:foregroundMark x1="35526" y1="61176" x2="30000" y2="705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8428" y="3827384"/>
            <a:ext cx="2124289" cy="182611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45" b="95681" l="7162" r="92042">
                        <a14:foregroundMark x1="36340" y1="28571" x2="38462" y2="28904"/>
                        <a14:foregroundMark x1="45358" y1="25249" x2="38196" y2="39203"/>
                        <a14:foregroundMark x1="36870" y1="31229" x2="36340" y2="35548"/>
                        <a14:foregroundMark x1="32095" y1="30565" x2="33156" y2="36545"/>
                        <a14:foregroundMark x1="63130" y1="25914" x2="77454" y2="34219"/>
                        <a14:foregroundMark x1="77454" y1="25249" x2="66844" y2="36877"/>
                        <a14:foregroundMark x1="74271" y1="25249" x2="77984" y2="39535"/>
                        <a14:foregroundMark x1="63130" y1="32226" x2="70027" y2="40864"/>
                        <a14:foregroundMark x1="65252" y1="41860" x2="68700" y2="51163"/>
                        <a14:foregroundMark x1="71618" y1="36545" x2="71618" y2="46179"/>
                        <a14:foregroundMark x1="63926" y1="36545" x2="65252" y2="44518"/>
                        <a14:foregroundMark x1="69496" y1="58804" x2="77454" y2="69435"/>
                        <a14:foregroundMark x1="80637" y1="61794" x2="65782" y2="69435"/>
                        <a14:foregroundMark x1="70027" y1="60465" x2="75332" y2="59136"/>
                        <a14:foregroundMark x1="35544" y1="71096" x2="57560" y2="67774"/>
                        <a14:foregroundMark x1="41114" y1="75748" x2="44032" y2="64452"/>
                        <a14:foregroundMark x1="49072" y1="77741" x2="45358" y2="76744"/>
                        <a14:foregroundMark x1="27586" y1="22591" x2="46684" y2="22591"/>
                        <a14:foregroundMark x1="33422" y1="90698" x2="61008" y2="88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15481" y="3670762"/>
            <a:ext cx="2267092" cy="181006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553200" y="5794541"/>
            <a:ext cx="5122719" cy="1826796"/>
            <a:chOff x="6387948" y="6802741"/>
            <a:chExt cx="5122719" cy="1826796"/>
          </a:xfrm>
        </p:grpSpPr>
        <p:pic>
          <p:nvPicPr>
            <p:cNvPr id="17" name="Object 11"/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55635"/>
            <a:stretch/>
          </p:blipFill>
          <p:spPr>
            <a:xfrm>
              <a:off x="6677503" y="6802741"/>
              <a:ext cx="4833164" cy="802846"/>
            </a:xfrm>
            <a:prstGeom prst="rect">
              <a:avLst/>
            </a:prstGeom>
          </p:spPr>
        </p:pic>
        <p:pic>
          <p:nvPicPr>
            <p:cNvPr id="18" name="Object 11"/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t="46319"/>
            <a:stretch/>
          </p:blipFill>
          <p:spPr>
            <a:xfrm>
              <a:off x="6387948" y="7658100"/>
              <a:ext cx="4833164" cy="971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62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51786" y="962211"/>
            <a:ext cx="12496523" cy="884779"/>
            <a:chOff x="4151786" y="962211"/>
            <a:chExt cx="12496523" cy="884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1786" y="962211"/>
              <a:ext cx="12496523" cy="884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5096" y="469868"/>
            <a:ext cx="3295543" cy="1146171"/>
          </a:xfrm>
          <a:prstGeom prst="rect">
            <a:avLst/>
          </a:prstGeom>
        </p:spPr>
      </p:pic>
      <p:pic>
        <p:nvPicPr>
          <p:cNvPr id="3" name="JALKKK2 - Clipchamp로 제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43138" y="1616039"/>
            <a:ext cx="13258800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2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pic>
        <p:nvPicPr>
          <p:cNvPr id="10" name="Object 8"/>
          <p:cNvPicPr>
            <a:picLocks noChangeAspect="1"/>
          </p:cNvPicPr>
          <p:nvPr/>
        </p:nvPicPr>
        <p:blipFill rotWithShape="1">
          <a:blip r:embed="rId3" cstate="print"/>
          <a:srcRect l="5251" t="26910" r="25062" b="31753"/>
          <a:stretch/>
        </p:blipFill>
        <p:spPr>
          <a:xfrm>
            <a:off x="998199" y="4634849"/>
            <a:ext cx="762000" cy="53340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1764633" y="4691999"/>
            <a:ext cx="826167" cy="342900"/>
          </a:xfrm>
          <a:prstGeom prst="rightArrow">
            <a:avLst>
              <a:gd name="adj1" fmla="val 42889"/>
              <a:gd name="adj2" fmla="val 9177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265399" y="4691999"/>
            <a:ext cx="826167" cy="342900"/>
          </a:xfrm>
          <a:prstGeom prst="rightArrow">
            <a:avLst>
              <a:gd name="adj1" fmla="val 42889"/>
              <a:gd name="adj2" fmla="val 9177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19707878">
            <a:off x="10840749" y="5448428"/>
            <a:ext cx="1066801" cy="361231"/>
          </a:xfrm>
          <a:prstGeom prst="rightArrow">
            <a:avLst>
              <a:gd name="adj1" fmla="val 42889"/>
              <a:gd name="adj2" fmla="val 9177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1887448">
            <a:off x="10781825" y="4067831"/>
            <a:ext cx="1047972" cy="361231"/>
          </a:xfrm>
          <a:prstGeom prst="rightArrow">
            <a:avLst>
              <a:gd name="adj1" fmla="val 42889"/>
              <a:gd name="adj2" fmla="val 9177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19983324">
            <a:off x="7728760" y="4114953"/>
            <a:ext cx="1047972" cy="361231"/>
          </a:xfrm>
          <a:prstGeom prst="rightArrow">
            <a:avLst>
              <a:gd name="adj1" fmla="val 42889"/>
              <a:gd name="adj2" fmla="val 9177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1496623">
            <a:off x="7744720" y="5549059"/>
            <a:ext cx="1047972" cy="361231"/>
          </a:xfrm>
          <a:prstGeom prst="rightArrow">
            <a:avLst>
              <a:gd name="adj1" fmla="val 42889"/>
              <a:gd name="adj2" fmla="val 9177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2488352" y="4691999"/>
            <a:ext cx="826167" cy="342900"/>
          </a:xfrm>
          <a:prstGeom prst="rightArrow">
            <a:avLst>
              <a:gd name="adj1" fmla="val 42889"/>
              <a:gd name="adj2" fmla="val 9177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4942799" y="4691999"/>
            <a:ext cx="826167" cy="342900"/>
          </a:xfrm>
          <a:prstGeom prst="rightArrow">
            <a:avLst>
              <a:gd name="adj1" fmla="val 42889"/>
              <a:gd name="adj2" fmla="val 9177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Object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4067" y="4267205"/>
            <a:ext cx="1150257" cy="1361838"/>
          </a:xfrm>
          <a:prstGeom prst="rect">
            <a:avLst/>
          </a:prstGeom>
        </p:spPr>
      </p:pic>
      <p:pic>
        <p:nvPicPr>
          <p:cNvPr id="29" name="Object 24"/>
          <p:cNvPicPr>
            <a:picLocks noChangeAspect="1"/>
          </p:cNvPicPr>
          <p:nvPr/>
        </p:nvPicPr>
        <p:blipFill rotWithShape="1">
          <a:blip r:embed="rId5" cstate="print"/>
          <a:srcRect l="8458" t="20960" r="11809" b="32989"/>
          <a:stretch/>
        </p:blipFill>
        <p:spPr>
          <a:xfrm>
            <a:off x="2621918" y="4596748"/>
            <a:ext cx="2553143" cy="609601"/>
          </a:xfrm>
          <a:prstGeom prst="rect">
            <a:avLst/>
          </a:prstGeom>
        </p:spPr>
      </p:pic>
      <p:pic>
        <p:nvPicPr>
          <p:cNvPr id="30" name="Object 25"/>
          <p:cNvPicPr>
            <a:picLocks noChangeAspect="1"/>
          </p:cNvPicPr>
          <p:nvPr/>
        </p:nvPicPr>
        <p:blipFill rotWithShape="1">
          <a:blip r:embed="rId6" cstate="print"/>
          <a:srcRect l="29656" t="15717" r="23561" b="57353"/>
          <a:stretch/>
        </p:blipFill>
        <p:spPr>
          <a:xfrm>
            <a:off x="6217221" y="4340271"/>
            <a:ext cx="1620663" cy="506521"/>
          </a:xfrm>
          <a:prstGeom prst="rect">
            <a:avLst/>
          </a:prstGeom>
        </p:spPr>
      </p:pic>
      <p:pic>
        <p:nvPicPr>
          <p:cNvPr id="31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22703" y="3375179"/>
            <a:ext cx="2630181" cy="1323743"/>
          </a:xfrm>
          <a:prstGeom prst="rect">
            <a:avLst/>
          </a:prstGeom>
        </p:spPr>
      </p:pic>
      <p:pic>
        <p:nvPicPr>
          <p:cNvPr id="32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11545" y="5363244"/>
            <a:ext cx="2652495" cy="1323743"/>
          </a:xfrm>
          <a:prstGeom prst="rect">
            <a:avLst/>
          </a:prstGeom>
        </p:spPr>
      </p:pic>
      <p:pic>
        <p:nvPicPr>
          <p:cNvPr id="33" name="Object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65792" y="4300607"/>
            <a:ext cx="1150257" cy="1361838"/>
          </a:xfrm>
          <a:prstGeom prst="rect">
            <a:avLst/>
          </a:prstGeom>
        </p:spPr>
      </p:pic>
      <p:pic>
        <p:nvPicPr>
          <p:cNvPr id="34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33193" y="4305300"/>
            <a:ext cx="2234438" cy="1323743"/>
          </a:xfrm>
          <a:prstGeom prst="rect">
            <a:avLst/>
          </a:prstGeom>
        </p:spPr>
      </p:pic>
      <p:pic>
        <p:nvPicPr>
          <p:cNvPr id="35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85724" y="4295568"/>
            <a:ext cx="2245076" cy="1323743"/>
          </a:xfrm>
          <a:prstGeom prst="rect">
            <a:avLst/>
          </a:prstGeom>
        </p:spPr>
      </p:pic>
      <p:pic>
        <p:nvPicPr>
          <p:cNvPr id="36" name="Object 25"/>
          <p:cNvPicPr>
            <a:picLocks noChangeAspect="1"/>
          </p:cNvPicPr>
          <p:nvPr/>
        </p:nvPicPr>
        <p:blipFill rotWithShape="1">
          <a:blip r:embed="rId6" cstate="print"/>
          <a:srcRect l="29656" t="48663" r="23561" b="21618"/>
          <a:stretch/>
        </p:blipFill>
        <p:spPr>
          <a:xfrm>
            <a:off x="6221791" y="4860118"/>
            <a:ext cx="1620663" cy="558992"/>
          </a:xfrm>
          <a:prstGeom prst="rect">
            <a:avLst/>
          </a:prstGeom>
        </p:spPr>
      </p:pic>
      <p:pic>
        <p:nvPicPr>
          <p:cNvPr id="37" name="Object 35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8039" t="16614" r="13158" b="31391"/>
          <a:stretch/>
        </p:blipFill>
        <p:spPr>
          <a:xfrm>
            <a:off x="6869588" y="6344529"/>
            <a:ext cx="2589794" cy="629950"/>
          </a:xfrm>
          <a:prstGeom prst="rect">
            <a:avLst/>
          </a:prstGeom>
        </p:spPr>
      </p:pic>
      <p:pic>
        <p:nvPicPr>
          <p:cNvPr id="38" name="Object 33"/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8117" t="20329" r="15163" b="30984"/>
          <a:stretch/>
        </p:blipFill>
        <p:spPr>
          <a:xfrm>
            <a:off x="1371600" y="5301599"/>
            <a:ext cx="1676400" cy="533400"/>
          </a:xfrm>
          <a:prstGeom prst="rect">
            <a:avLst/>
          </a:prstGeom>
        </p:spPr>
      </p:pic>
      <p:pic>
        <p:nvPicPr>
          <p:cNvPr id="39" name="Object 33"/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8117" t="20329" r="15163" b="30984"/>
          <a:stretch/>
        </p:blipFill>
        <p:spPr>
          <a:xfrm>
            <a:off x="10811952" y="6415287"/>
            <a:ext cx="1676400" cy="533400"/>
          </a:xfrm>
          <a:prstGeom prst="rect">
            <a:avLst/>
          </a:prstGeom>
        </p:spPr>
      </p:pic>
      <p:pic>
        <p:nvPicPr>
          <p:cNvPr id="41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5096" y="469868"/>
            <a:ext cx="4693629" cy="1146171"/>
          </a:xfrm>
          <a:prstGeom prst="rect">
            <a:avLst/>
          </a:prstGeom>
        </p:spPr>
      </p:pic>
      <p:grpSp>
        <p:nvGrpSpPr>
          <p:cNvPr id="42" name="그룹 1002"/>
          <p:cNvGrpSpPr/>
          <p:nvPr/>
        </p:nvGrpSpPr>
        <p:grpSpPr>
          <a:xfrm>
            <a:off x="5437500" y="962211"/>
            <a:ext cx="11210808" cy="884779"/>
            <a:chOff x="5437500" y="962211"/>
            <a:chExt cx="11210808" cy="884779"/>
          </a:xfrm>
        </p:grpSpPr>
        <p:pic>
          <p:nvPicPr>
            <p:cNvPr id="43" name="Object 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37500" y="962211"/>
              <a:ext cx="11210808" cy="884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55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8537" y="962211"/>
            <a:ext cx="11409772" cy="884779"/>
            <a:chOff x="5238537" y="962211"/>
            <a:chExt cx="11409772" cy="884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537" y="962211"/>
              <a:ext cx="11409772" cy="884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96" y="469868"/>
            <a:ext cx="4416990" cy="11461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5715" y="1353647"/>
            <a:ext cx="1900038" cy="11067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38" y="2108382"/>
            <a:ext cx="12649200" cy="71151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1278" t="10503" r="2084" b="7995"/>
          <a:stretch/>
        </p:blipFill>
        <p:spPr>
          <a:xfrm>
            <a:off x="9655526" y="106999"/>
            <a:ext cx="7436843" cy="180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l="1727" t="8771" r="1365" b="6876"/>
          <a:stretch/>
        </p:blipFill>
        <p:spPr>
          <a:xfrm>
            <a:off x="9656299" y="106999"/>
            <a:ext cx="7436070" cy="17399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8537" y="962211"/>
            <a:ext cx="11409772" cy="884779"/>
            <a:chOff x="5238537" y="962211"/>
            <a:chExt cx="11409772" cy="884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8537" y="962211"/>
              <a:ext cx="11409772" cy="884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372" y="1372695"/>
            <a:ext cx="3675724" cy="11162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2705101"/>
            <a:ext cx="6610231" cy="5702575"/>
          </a:xfrm>
          <a:prstGeom prst="rect">
            <a:avLst/>
          </a:prstGeom>
        </p:spPr>
      </p:pic>
      <p:pic>
        <p:nvPicPr>
          <p:cNvPr id="4" name="KakaoTalk_20240522_0000193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58201" y="2702202"/>
            <a:ext cx="8190108" cy="5717898"/>
          </a:xfrm>
          <a:prstGeom prst="rect">
            <a:avLst/>
          </a:prstGeom>
        </p:spPr>
      </p:pic>
      <p:pic>
        <p:nvPicPr>
          <p:cNvPr id="14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5096" y="469868"/>
            <a:ext cx="4416990" cy="11461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/>
          <a:srcRect l="1669" t="7185" r="1953" b="7360"/>
          <a:stretch/>
        </p:blipFill>
        <p:spPr>
          <a:xfrm>
            <a:off x="9655526" y="106999"/>
            <a:ext cx="7436843" cy="180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/>
          <a:srcRect l="1278" t="10503" r="2084" b="7995"/>
          <a:stretch/>
        </p:blipFill>
        <p:spPr>
          <a:xfrm>
            <a:off x="9655526" y="106999"/>
            <a:ext cx="7436843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712613" y="4857403"/>
                <a:ext cx="11428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ko-K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613" y="4857403"/>
                <a:ext cx="1142812" cy="276999"/>
              </a:xfrm>
              <a:prstGeom prst="rect">
                <a:avLst/>
              </a:prstGeom>
              <a:blipFill>
                <a:blip r:embed="rId12"/>
                <a:stretch>
                  <a:fillRect l="-4255" t="-4444" r="-2128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09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1"/>
          <p:cNvGrpSpPr/>
          <p:nvPr/>
        </p:nvGrpSpPr>
        <p:grpSpPr>
          <a:xfrm>
            <a:off x="590476" y="-306467"/>
            <a:ext cx="17164124" cy="9980952"/>
            <a:chOff x="590476" y="-306467"/>
            <a:chExt cx="17009524" cy="9980952"/>
          </a:xfrm>
        </p:grpSpPr>
        <p:pic>
          <p:nvPicPr>
            <p:cNvPr id="24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-306467"/>
              <a:ext cx="17009524" cy="99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8537" y="962211"/>
            <a:ext cx="11409772" cy="884779"/>
            <a:chOff x="5238537" y="962211"/>
            <a:chExt cx="11409772" cy="884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8537" y="962211"/>
              <a:ext cx="11409772" cy="8847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4524" y="2227942"/>
            <a:ext cx="4958128" cy="3212514"/>
            <a:chOff x="734524" y="2227942"/>
            <a:chExt cx="4958128" cy="32125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524" y="2227942"/>
              <a:ext cx="4958128" cy="32125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7204" y="5709142"/>
            <a:ext cx="3677530" cy="3413994"/>
            <a:chOff x="1327204" y="5709142"/>
            <a:chExt cx="3677530" cy="34139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204" y="5709142"/>
              <a:ext cx="3677530" cy="34139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84964" y="2334953"/>
            <a:ext cx="4695238" cy="4122896"/>
            <a:chOff x="6784766" y="2777979"/>
            <a:chExt cx="4695238" cy="41228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4766" y="2777979"/>
              <a:ext cx="4695238" cy="41228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57243" y="2388951"/>
            <a:ext cx="4207644" cy="4020585"/>
            <a:chOff x="12973308" y="2758931"/>
            <a:chExt cx="4207644" cy="40205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73308" y="2758931"/>
              <a:ext cx="4207644" cy="402058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5442" y="1363171"/>
            <a:ext cx="3571800" cy="1125752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5486400" y="5082009"/>
            <a:ext cx="872514" cy="518691"/>
          </a:xfrm>
          <a:prstGeom prst="rightArrow">
            <a:avLst/>
          </a:prstGeom>
          <a:solidFill>
            <a:schemeClr val="bg1">
              <a:lumMod val="8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11776686" y="5082009"/>
            <a:ext cx="872514" cy="518691"/>
          </a:xfrm>
          <a:prstGeom prst="rightArrow">
            <a:avLst/>
          </a:prstGeom>
          <a:solidFill>
            <a:schemeClr val="bg1">
              <a:lumMod val="8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0"/>
          <a:srcRect l="1669" t="7185" r="1953" b="7360"/>
          <a:stretch/>
        </p:blipFill>
        <p:spPr>
          <a:xfrm>
            <a:off x="9655526" y="106999"/>
            <a:ext cx="7436843" cy="1800000"/>
          </a:xfrm>
          <a:prstGeom prst="rect">
            <a:avLst/>
          </a:prstGeom>
        </p:spPr>
      </p:pic>
      <p:pic>
        <p:nvPicPr>
          <p:cNvPr id="30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5096" y="469868"/>
            <a:ext cx="4416990" cy="1146171"/>
          </a:xfrm>
          <a:prstGeom prst="rect">
            <a:avLst/>
          </a:prstGeom>
        </p:spPr>
      </p:pic>
      <p:pic>
        <p:nvPicPr>
          <p:cNvPr id="33" name="Picture 16"/>
          <p:cNvPicPr>
            <a:picLocks noChangeAspect="1"/>
          </p:cNvPicPr>
          <p:nvPr/>
        </p:nvPicPr>
        <p:blipFill rotWithShape="1">
          <a:blip r:embed="rId12"/>
          <a:srcRect l="6544" t="6239" r="12919" b="13274"/>
          <a:stretch/>
        </p:blipFill>
        <p:spPr>
          <a:xfrm>
            <a:off x="6705600" y="7124699"/>
            <a:ext cx="4572000" cy="16764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3"/>
          <a:srcRect l="4662" t="14634" r="49944" b="25883"/>
          <a:stretch/>
        </p:blipFill>
        <p:spPr>
          <a:xfrm>
            <a:off x="11254163" y="7160896"/>
            <a:ext cx="125504" cy="1909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49200" y="6756858"/>
            <a:ext cx="4569988" cy="2366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5</Words>
  <Application>Microsoft Office PowerPoint</Application>
  <PresentationFormat>사용자 지정</PresentationFormat>
  <Paragraphs>3</Paragraphs>
  <Slides>19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?? ??</vt:lpstr>
      <vt:lpstr>맑은 고딕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김규빈</cp:lastModifiedBy>
  <cp:revision>55</cp:revision>
  <dcterms:created xsi:type="dcterms:W3CDTF">2024-05-21T20:53:18Z</dcterms:created>
  <dcterms:modified xsi:type="dcterms:W3CDTF">2024-05-22T05:55:09Z</dcterms:modified>
</cp:coreProperties>
</file>